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9" r:id="rId6"/>
    <p:sldId id="265" r:id="rId7"/>
    <p:sldId id="267" r:id="rId8"/>
    <p:sldId id="271" r:id="rId9"/>
    <p:sldId id="264" r:id="rId10"/>
    <p:sldId id="261" r:id="rId11"/>
    <p:sldId id="268" r:id="rId12"/>
    <p:sldId id="263" r:id="rId13"/>
    <p:sldId id="270" r:id="rId14"/>
    <p:sldId id="272" r:id="rId15"/>
    <p:sldId id="26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330"/>
    <a:srgbClr val="9C2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01D6-9FF9-4DED-B125-F1662CE43C5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50" dirty="0" smtClean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5000"/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Courier New" pitchFamily="49" charset="0"/>
        <a:buChar char="o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tronews.ru/_internal/gxml!0/r0dc21o2f3vste5s7ezej9x3a10rp3w$dpvhp675gnb6ci3w84jygwo52voicev/0831e0a7f1b0b124ca520b621e979f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4553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024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orenovsk.ru/wp-content/uploads/2014/12/2012-12-19new_year_mn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604"/>
            <a:ext cx="7632848" cy="597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162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4553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82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28604"/>
            <a:ext cx="6840760" cy="611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635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ЗВР БС\Desktop\10.03.15 - Остров безопасности\ДЮП МБОУ СОШ № 43 Юный спасате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86807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ила пожарной безопасности в период проведения новогодних праздников памятка о мерах пожарной безопасности при устройстве и 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604"/>
            <a:ext cx="6912768" cy="616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0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4553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82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делки на тему противопожарная безопасность мы против пожа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2" r="7142" b="13567"/>
          <a:stretch/>
        </p:blipFill>
        <p:spPr bwMode="auto">
          <a:xfrm>
            <a:off x="467544" y="390999"/>
            <a:ext cx="8280920" cy="6134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382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31" cy="621510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14357"/>
            <a:ext cx="3747820" cy="5522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5794"/>
            <a:ext cx="3986958" cy="545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00042"/>
            <a:ext cx="2952328" cy="3786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79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пект урока ОБЖ &quot;Правила пожарной безопасности во время проведения новогодних праздни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032976" cy="616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799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тобы праздники не обернулись трагедией, соблюдайте правила пожарной безопасности :: Новости N - Николаевские но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26"/>
          <a:stretch/>
        </p:blipFill>
        <p:spPr bwMode="auto">
          <a:xfrm>
            <a:off x="785786" y="428604"/>
            <a:ext cx="7599675" cy="610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105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33"/>
          <a:stretch/>
        </p:blipFill>
        <p:spPr bwMode="auto">
          <a:xfrm>
            <a:off x="467544" y="428604"/>
            <a:ext cx="8280920" cy="6072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9912736"/>
      </p:ext>
    </p:extLst>
  </p:cSld>
  <p:clrMapOvr>
    <a:masterClrMapping/>
  </p:clrMapOvr>
</p:sld>
</file>

<file path=ppt/theme/theme1.xml><?xml version="1.0" encoding="utf-8"?>
<a:theme xmlns:a="http://schemas.openxmlformats.org/drawingml/2006/main" name="ляп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3" ma:contentTypeDescription="Create a new document." ma:contentTypeScope="" ma:versionID="2a5270fa24c9a38fa487f85340389844"/>
</file>

<file path=customXml/itemProps1.xml><?xml version="1.0" encoding="utf-8"?>
<ds:datastoreItem xmlns:ds="http://schemas.openxmlformats.org/officeDocument/2006/customXml" ds:itemID="{E26F662A-8662-4212-9D87-10BF81355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9C4A1-7D7A-44F4-9EC8-50956B401D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60E512-AE66-444C-BC24-A8A8F4CCFC3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ляпы</Template>
  <TotalTime>162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ляпы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RePack by Diakov</dc:creator>
  <cp:lastModifiedBy>Старшая вожатая</cp:lastModifiedBy>
  <cp:revision>19</cp:revision>
  <dcterms:created xsi:type="dcterms:W3CDTF">2015-04-13T17:05:28Z</dcterms:created>
  <dcterms:modified xsi:type="dcterms:W3CDTF">2015-04-15T07:33:32Z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TC101941220</vt:lpwstr>
  </property>
  <property fmtid="{D5CDD505-2E9C-101B-9397-08002B2CF9AE}" pid="3" name="_MsoHelpTopicId">
    <vt:lpwstr/>
  </property>
</Properties>
</file>